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7549800"/>
            <a:chOff x="0" y="0"/>
            <a:chExt cx="24669600" cy="1006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0066401"/>
            </a:xfrm>
            <a:custGeom>
              <a:avLst/>
              <a:gdLst/>
              <a:ahLst/>
              <a:cxnLst/>
              <a:rect l="l" t="t" r="r" b="b"/>
              <a:pathLst>
                <a:path w="24669623" h="10066401">
                  <a:moveTo>
                    <a:pt x="0" y="0"/>
                  </a:moveTo>
                  <a:lnTo>
                    <a:pt x="24669623" y="0"/>
                  </a:lnTo>
                  <a:lnTo>
                    <a:pt x="24669623" y="10066401"/>
                  </a:lnTo>
                  <a:lnTo>
                    <a:pt x="0" y="10066401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17925" y="3212601"/>
            <a:ext cx="15927750" cy="26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36502A"/>
                </a:solidFill>
                <a:latin typeface="Arimo Bold"/>
              </a:rPr>
              <a:t>TÍTULO</a:t>
            </a:r>
          </a:p>
        </p:txBody>
      </p:sp>
      <p:sp>
        <p:nvSpPr>
          <p:cNvPr id="5" name="Freeform 5"/>
          <p:cNvSpPr/>
          <p:nvPr/>
        </p:nvSpPr>
        <p:spPr>
          <a:xfrm>
            <a:off x="10986767" y="6832697"/>
            <a:ext cx="5488570" cy="1329783"/>
          </a:xfrm>
          <a:custGeom>
            <a:avLst/>
            <a:gdLst/>
            <a:ahLst/>
            <a:cxnLst/>
            <a:rect l="l" t="t" r="r" b="b"/>
            <a:pathLst>
              <a:path w="5488570" h="1329783">
                <a:moveTo>
                  <a:pt x="0" y="0"/>
                </a:moveTo>
                <a:lnTo>
                  <a:pt x="5488570" y="0"/>
                </a:lnTo>
                <a:lnTo>
                  <a:pt x="548857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126400" y="0"/>
            <a:ext cx="8115300" cy="2247900"/>
          </a:xfrm>
          <a:custGeom>
            <a:avLst/>
            <a:gdLst/>
            <a:ahLst/>
            <a:cxnLst/>
            <a:rect l="l" t="t" r="r" b="b"/>
            <a:pathLst>
              <a:path w="8115300" h="2247900">
                <a:moveTo>
                  <a:pt x="0" y="0"/>
                </a:moveTo>
                <a:lnTo>
                  <a:pt x="8115300" y="0"/>
                </a:lnTo>
                <a:lnTo>
                  <a:pt x="81153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1658600" y="184994"/>
            <a:ext cx="5085092" cy="2870113"/>
          </a:xfrm>
          <a:custGeom>
            <a:avLst/>
            <a:gdLst/>
            <a:ahLst/>
            <a:cxnLst/>
            <a:rect l="l" t="t" r="r" b="b"/>
            <a:pathLst>
              <a:path w="5085092" h="2870113">
                <a:moveTo>
                  <a:pt x="0" y="0"/>
                </a:moveTo>
                <a:lnTo>
                  <a:pt x="5085092" y="0"/>
                </a:lnTo>
                <a:lnTo>
                  <a:pt x="5085092" y="2870113"/>
                </a:lnTo>
                <a:lnTo>
                  <a:pt x="0" y="2870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58775" y="8342025"/>
            <a:ext cx="8874750" cy="66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36502A"/>
                </a:solidFill>
                <a:latin typeface="Arimo"/>
              </a:rPr>
              <a:t>Autores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Metodologia da Pesquisa  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36502A"/>
                </a:solidFill>
                <a:latin typeface="Arimo Bold"/>
              </a:rPr>
              <a:t>Resultados e </a:t>
            </a: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Discussão</a:t>
            </a:r>
            <a:endParaRPr lang="en-US" sz="6000" dirty="0">
              <a:solidFill>
                <a:srgbClr val="36502A"/>
              </a:solidFill>
              <a:latin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Considerações</a:t>
            </a:r>
            <a:r>
              <a:rPr lang="en-US" sz="6000" dirty="0">
                <a:solidFill>
                  <a:srgbClr val="36502A"/>
                </a:solidFill>
                <a:latin typeface="Arimo Bold"/>
              </a:rPr>
              <a:t> </a:t>
            </a: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Finais</a:t>
            </a:r>
            <a:endParaRPr lang="en-US" sz="6000" dirty="0">
              <a:solidFill>
                <a:srgbClr val="36502A"/>
              </a:solidFill>
              <a:latin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10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Referências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Trajetória</a:t>
            </a:r>
            <a:endParaRPr lang="en-US" sz="6000" dirty="0">
              <a:solidFill>
                <a:srgbClr val="36502A"/>
              </a:solidFill>
              <a:latin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Introdução</a:t>
            </a:r>
            <a:endParaRPr lang="en-US" sz="6000" dirty="0">
              <a:solidFill>
                <a:srgbClr val="36502A"/>
              </a:solidFill>
              <a:latin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Questão de Pesquisa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Objetivo Geral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Objetivos Específicos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36502A"/>
                </a:solidFill>
                <a:latin typeface="Arimo Bold"/>
              </a:rPr>
              <a:t>Justificativa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Revisão</a:t>
            </a:r>
            <a:r>
              <a:rPr lang="en-US" sz="6000" dirty="0">
                <a:solidFill>
                  <a:srgbClr val="36502A"/>
                </a:solidFill>
                <a:latin typeface="Arimo Bold"/>
              </a:rPr>
              <a:t> de </a:t>
            </a:r>
            <a:r>
              <a:rPr lang="en-US" sz="6000" dirty="0" err="1">
                <a:solidFill>
                  <a:srgbClr val="36502A"/>
                </a:solidFill>
                <a:latin typeface="Arimo Bold"/>
              </a:rPr>
              <a:t>Literatura</a:t>
            </a:r>
            <a:endParaRPr lang="en-US" sz="6000" dirty="0">
              <a:solidFill>
                <a:srgbClr val="36502A"/>
              </a:solidFill>
              <a:latin typeface="Arim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400" y="-68200"/>
            <a:ext cx="18502200" cy="9276000"/>
            <a:chOff x="0" y="0"/>
            <a:chExt cx="24669600" cy="1236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69623" cy="12368022"/>
            </a:xfrm>
            <a:custGeom>
              <a:avLst/>
              <a:gdLst/>
              <a:ahLst/>
              <a:cxnLst/>
              <a:rect l="l" t="t" r="r" b="b"/>
              <a:pathLst>
                <a:path w="24669623" h="12368022">
                  <a:moveTo>
                    <a:pt x="0" y="0"/>
                  </a:moveTo>
                  <a:lnTo>
                    <a:pt x="24669623" y="0"/>
                  </a:lnTo>
                  <a:lnTo>
                    <a:pt x="24669623" y="12368022"/>
                  </a:lnTo>
                  <a:lnTo>
                    <a:pt x="0" y="12368022"/>
                  </a:lnTo>
                  <a:close/>
                </a:path>
              </a:pathLst>
            </a:custGeom>
            <a:solidFill>
              <a:srgbClr val="E0F0D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31425" y="952900"/>
            <a:ext cx="1522515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36502A"/>
                </a:solidFill>
                <a:latin typeface="Arimo Bold"/>
              </a:rPr>
              <a:t>Fundamentação Teórica</a:t>
            </a:r>
          </a:p>
        </p:txBody>
      </p:sp>
      <p:sp>
        <p:nvSpPr>
          <p:cNvPr id="5" name="Freeform 5"/>
          <p:cNvSpPr/>
          <p:nvPr/>
        </p:nvSpPr>
        <p:spPr>
          <a:xfrm>
            <a:off x="13923098" y="8642998"/>
            <a:ext cx="4042640" cy="1329783"/>
          </a:xfrm>
          <a:custGeom>
            <a:avLst/>
            <a:gdLst/>
            <a:ahLst/>
            <a:cxnLst/>
            <a:rect l="l" t="t" r="r" b="b"/>
            <a:pathLst>
              <a:path w="4042640" h="1329783">
                <a:moveTo>
                  <a:pt x="0" y="0"/>
                </a:moveTo>
                <a:lnTo>
                  <a:pt x="4042640" y="0"/>
                </a:lnTo>
                <a:lnTo>
                  <a:pt x="4042640" y="1329784"/>
                </a:lnTo>
                <a:lnTo>
                  <a:pt x="0" y="13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Personalizar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Arimo Bold</vt:lpstr>
      <vt:lpstr>Arimo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Vinicius Carvalho Beck</cp:lastModifiedBy>
  <cp:revision>5</cp:revision>
  <dcterms:created xsi:type="dcterms:W3CDTF">2006-08-16T00:00:00Z</dcterms:created>
  <dcterms:modified xsi:type="dcterms:W3CDTF">2024-06-15T15:38:40Z</dcterms:modified>
  <dc:identifier>DAGCxT_o3Cs</dc:identifier>
</cp:coreProperties>
</file>